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5A3F5-1B71-4C90-B611-5ACA4D4C6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663974" cy="2971801"/>
          </a:xfrm>
        </p:spPr>
        <p:txBody>
          <a:bodyPr/>
          <a:lstStyle/>
          <a:p>
            <a:r>
              <a:rPr lang="ru-RU" dirty="0"/>
              <a:t>Презентация </a:t>
            </a:r>
            <a:br>
              <a:rPr lang="ru-RU" dirty="0"/>
            </a:br>
            <a:r>
              <a:rPr lang="ru-RU" dirty="0"/>
              <a:t>«сказки в. Г. Сутеева»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44A7B8-10CD-46A8-AC26-4130E845A3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Воспитатель: </a:t>
            </a:r>
            <a:r>
              <a:rPr lang="ru-RU" dirty="0" err="1"/>
              <a:t>Сайтаева</a:t>
            </a:r>
            <a:r>
              <a:rPr lang="ru-RU" dirty="0"/>
              <a:t> Марина </a:t>
            </a:r>
            <a:r>
              <a:rPr lang="ru-RU" dirty="0" err="1"/>
              <a:t>Маникаевна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452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79D448C-BE35-4BE3-A52F-CBFDEDFA3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335" y="245855"/>
            <a:ext cx="10910024" cy="1038688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Чтение любимых сказок с родителями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0F3951-1AB8-43D0-9701-C28C922A8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433" y="1284543"/>
            <a:ext cx="3750573" cy="49828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22EDD-458B-4445-AB69-393C8385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313" y="1284543"/>
            <a:ext cx="3675542" cy="498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59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7B421C7-D58B-4D9E-8A42-FB803E9D8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638" y="452761"/>
            <a:ext cx="11291764" cy="836474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Разучивание ролей для инсценировки сказки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02305D-D86E-46A2-885E-B013ED528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38" y="1686757"/>
            <a:ext cx="5421297" cy="40659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B79014-A460-4C55-9654-6C32F2EDE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234" y="1686756"/>
            <a:ext cx="5240784" cy="40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19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C0EFDC-F7FC-475E-A1FE-934571DFD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12560"/>
            <a:ext cx="9356433" cy="578824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СКАЗКИ В. Г. СУТЕЕВА ИЗВЕСТНЫ ВСЕМ ДЕТЯМ С РАННЕГО ВОЗРАСТА. СЮЖЕТЫ ИХ ПРОСТЫ И НЕЗАТЕЙЛЕВЫ. Каждая из сказок несет добро и свет, учит настоящей дружбе</a:t>
            </a:r>
            <a:br>
              <a:rPr lang="ru-RU" sz="2800" dirty="0"/>
            </a:br>
            <a:r>
              <a:rPr lang="ru-RU" sz="2800" dirty="0"/>
              <a:t>при подготовке к конкурсу-празднику «путешествие по сказкам в. Г. </a:t>
            </a:r>
            <a:r>
              <a:rPr lang="ru-RU" sz="2800" dirty="0" err="1"/>
              <a:t>сутеева</a:t>
            </a:r>
            <a:r>
              <a:rPr lang="ru-RU" sz="2800" dirty="0"/>
              <a:t> была проведена следующая работа: 1)знакомство детей с творчеством писателя, иллюстратора, мультипликатора в. Г. Сутеева</a:t>
            </a:r>
            <a:br>
              <a:rPr lang="ru-RU" sz="2800" dirty="0"/>
            </a:br>
            <a:r>
              <a:rPr lang="ru-RU" sz="2800" dirty="0"/>
              <a:t>2)воспроизведение сказки в. </a:t>
            </a:r>
            <a:r>
              <a:rPr lang="ru-RU" sz="2800" dirty="0" err="1"/>
              <a:t>сутеева</a:t>
            </a:r>
            <a:r>
              <a:rPr lang="ru-RU" sz="2800" dirty="0"/>
              <a:t> «под грибом» через театрализованную деятельность</a:t>
            </a:r>
            <a:br>
              <a:rPr lang="ru-RU" sz="2800" dirty="0"/>
            </a:br>
            <a:r>
              <a:rPr lang="ru-RU" sz="2800" dirty="0"/>
              <a:t>3) развитие творческого воображения, мышления, мелкой моторики рук.</a:t>
            </a:r>
            <a:br>
              <a:rPr lang="ru-RU" sz="2800" dirty="0"/>
            </a:br>
            <a:r>
              <a:rPr lang="ru-RU" sz="2800" dirty="0"/>
              <a:t>4) приобщение родителей к проблеме детского чтения.</a:t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477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E358A1-BADC-48DC-BBF2-765B9C785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870" y="734011"/>
            <a:ext cx="4042483" cy="5389978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F753311-1AA5-4CD6-A002-C363EBABA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7799" y="355105"/>
            <a:ext cx="6171172" cy="1819923"/>
          </a:xfrm>
        </p:spPr>
        <p:txBody>
          <a:bodyPr>
            <a:normAutofit/>
          </a:bodyPr>
          <a:lstStyle/>
          <a:p>
            <a:r>
              <a:rPr lang="ru-RU" sz="2200" dirty="0"/>
              <a:t>Знакомство с творчеством В. Г. Сутеева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229D9E-FAE0-4A42-A6A8-7DC88AE2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98" y="1908699"/>
            <a:ext cx="5457602" cy="42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2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3291DCC-9D7D-420C-A7EB-ECC79BFDCA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15" y="172377"/>
            <a:ext cx="11318398" cy="1287751"/>
          </a:xfrm>
        </p:spPr>
        <p:txBody>
          <a:bodyPr/>
          <a:lstStyle/>
          <a:p>
            <a:pPr algn="ctr"/>
            <a:r>
              <a:rPr lang="ru-RU" dirty="0"/>
              <a:t>Чтение сказок «Под грибом», «Палочка-выручалочка», «Кот-рыболов»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18BD2E-6E2D-43F5-9913-8BCBA95CB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995" y="1460128"/>
            <a:ext cx="6410009" cy="480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79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EFF9AE31-495A-4381-8628-48D4207C1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903" y="257452"/>
            <a:ext cx="11214194" cy="1225118"/>
          </a:xfrm>
        </p:spPr>
        <p:txBody>
          <a:bodyPr/>
          <a:lstStyle/>
          <a:p>
            <a:pPr algn="ctr"/>
            <a:r>
              <a:rPr lang="ru-RU" dirty="0"/>
              <a:t>Рисование героев сказок В. Г. Сутеева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73FA04-2B7F-4EFB-9746-468C8BA0E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03" y="1644588"/>
            <a:ext cx="5302927" cy="40681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2D0CB-BA1B-4FC6-A797-FBA1DA8A4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11" y="1644588"/>
            <a:ext cx="5545586" cy="406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71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870F4-C695-4DE0-98CF-739DD9FE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990" y="1198855"/>
            <a:ext cx="5622524" cy="42168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DAD2B7-F457-4295-8C41-FE0A3E7B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86" y="1198855"/>
            <a:ext cx="5700942" cy="42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73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0C9FD27-4E65-45D0-9432-EA437389F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887" y="264665"/>
            <a:ext cx="8438226" cy="632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0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E465CE2-8EF8-4989-A486-531A76231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3492" y="230819"/>
            <a:ext cx="11345031" cy="1129437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«Герои сказок» в лепке и аппликации.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8B3128-F08E-492C-9FEF-9A560086B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64" y="1704513"/>
            <a:ext cx="5538854" cy="3981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42BA35-D55E-44EB-BA60-A6B10DD3C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278" y="1704513"/>
            <a:ext cx="5097488" cy="39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08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2D46FF03-0327-4B20-9297-D54CC7B83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974" y="208628"/>
            <a:ext cx="11416052" cy="1338062"/>
          </a:xfrm>
        </p:spPr>
        <p:txBody>
          <a:bodyPr>
            <a:normAutofit/>
          </a:bodyPr>
          <a:lstStyle/>
          <a:p>
            <a:r>
              <a:rPr lang="ru-RU" sz="2200" dirty="0"/>
              <a:t>Также изготовили костюмы и атрибуты для инсценировки сказки « Под грибом»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963B74-B65D-4461-8600-8B2B4E81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036" y="1586640"/>
            <a:ext cx="3711050" cy="48763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E01708-B4FD-4471-8A22-CBF04C438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934" y="1586640"/>
            <a:ext cx="3711050" cy="487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0131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164</TotalTime>
  <Words>95</Words>
  <Application>Microsoft Office PowerPoint</Application>
  <PresentationFormat>Широкоэкранный</PresentationFormat>
  <Paragraphs>10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Сектор</vt:lpstr>
      <vt:lpstr>Презентация  «сказки в. Г. Сутеева»</vt:lpstr>
      <vt:lpstr>СКАЗКИ В. Г. СУТЕЕВА ИЗВЕСТНЫ ВСЕМ ДЕТЯМ С РАННЕГО ВОЗРАСТА. СЮЖЕТЫ ИХ ПРОСТЫ И НЕЗАТЕЙЛЕВЫ. Каждая из сказок несет добро и свет, учит настоящей дружбе при подготовке к конкурсу-празднику «путешествие по сказкам в. Г. сутеева была проведена следующая работа: 1)знакомство детей с творчеством писателя, иллюстратора, мультипликатора в. Г. Сутеева 2)воспроизведение сказки в. сутеева «под грибом» через театрализованную деятельность 3) развитие творческого воображения, мышления, мелкой моторики рук. 4) приобщение родителей к проблеме детского чтения.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«сказки в. Г. Сутеева»</dc:title>
  <dc:creator>Viktoria.16f@outlook.com</dc:creator>
  <cp:lastModifiedBy>Viktoria.16f@outlook.com</cp:lastModifiedBy>
  <cp:revision>10</cp:revision>
  <dcterms:created xsi:type="dcterms:W3CDTF">2021-03-31T16:27:54Z</dcterms:created>
  <dcterms:modified xsi:type="dcterms:W3CDTF">2021-03-31T19:12:42Z</dcterms:modified>
</cp:coreProperties>
</file>